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6" autoAdjust="0"/>
    <p:restoredTop sz="99296" autoAdjust="0"/>
  </p:normalViewPr>
  <p:slideViewPr>
    <p:cSldViewPr>
      <p:cViewPr>
        <p:scale>
          <a:sx n="60" d="100"/>
          <a:sy n="60" d="100"/>
        </p:scale>
        <p:origin x="-1212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19102-3B27-4750-9583-5BCC062ED06B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5CAE1-C566-470E-BFE1-1BA6F20B7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5CAE1-C566-470E-BFE1-1BA6F20B7B9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autiful_bangladesh_2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4488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4400" y="-762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3745468"/>
            <a:ext cx="34852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পাঠ্যাংশটি নীরবে পড়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6722" y="1057870"/>
            <a:ext cx="2646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838" y="2463225"/>
            <a:ext cx="86869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2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 দূষনের কারণগুলো</a:t>
            </a:r>
            <a:r>
              <a:rPr lang="en-US" sz="32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দলে আলোচনা করে খাতায় লিখ।</a:t>
            </a:r>
            <a:r>
              <a:rPr lang="en-US" sz="32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57200"/>
            <a:ext cx="6324600" cy="1015663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000" b="1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450068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৪)পরিবেশ </a:t>
            </a:r>
            <a:r>
              <a:rPr lang="bn-BD" sz="20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দূষনের ৩টি </a:t>
            </a:r>
            <a:r>
              <a:rPr lang="bn-BD" sz="20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কারণ খাতায় লিখ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828800"/>
            <a:ext cx="3397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৩) পরিবেশ কী একক ভাবে জিজ্ঞাসা করে</a:t>
            </a: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124200"/>
            <a:ext cx="4570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0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৫) ছবি দেখিয়ে </a:t>
            </a:r>
            <a:r>
              <a:rPr lang="bn-BD" sz="20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 </a:t>
            </a:r>
            <a:r>
              <a:rPr lang="bn-BD" sz="20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দূষনের </a:t>
            </a:r>
            <a:r>
              <a:rPr lang="bn-BD" sz="20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কারণগুলো বলতে দিয়ে</a:t>
            </a:r>
            <a:endParaRPr lang="en-US" sz="20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8" descr="index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752600"/>
            <a:ext cx="32766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5640403392_290cc48939_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4038600"/>
            <a:ext cx="3719490" cy="2247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17095d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038600"/>
            <a:ext cx="3810000" cy="220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16366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পরিবেশ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দূষনের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কারণগুলোর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চার্ট তৈরি করে আনবে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8574" y="981670"/>
            <a:ext cx="3486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lshan 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87459" y="1219200"/>
            <a:ext cx="296908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b="1" cap="all" dirty="0" smtClean="0">
                <a:ln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cap="all" dirty="0">
              <a:ln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304800"/>
            <a:ext cx="5740674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  <a:prstDash val="lgDashDotDot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800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800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660" y="2374880"/>
            <a:ext cx="8518679" cy="3416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নামঃ</a:t>
            </a:r>
            <a:r>
              <a:rPr lang="bn-BD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 </a:t>
            </a:r>
            <a:r>
              <a:rPr lang="bn-BD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নাসরিন সুলতানা</a:t>
            </a:r>
          </a:p>
          <a:p>
            <a:pPr algn="ctr"/>
            <a:r>
              <a:rPr lang="bn-BD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পদবিঃ সহকারী শিক্ষক</a:t>
            </a:r>
          </a:p>
          <a:p>
            <a:pPr algn="ctr"/>
            <a:r>
              <a:rPr lang="bn-BD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দক্ষিণ গুথুমা সরকারি প্রাথমিক বিদ্যালয়</a:t>
            </a:r>
          </a:p>
          <a:p>
            <a:pPr algn="ctr"/>
            <a:r>
              <a:rPr lang="bn-BD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পরশুরাম, ফেনী।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6172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2514600"/>
            <a:ext cx="88392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pPr algn="ctr"/>
            <a:r>
              <a:rPr lang="bn-BD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৩য়</a:t>
            </a:r>
          </a:p>
          <a:p>
            <a:pPr algn="ctr"/>
            <a:r>
              <a:rPr lang="bn-BD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 পাঠঃ পরিবেশ সংরক্ষণ ও উন্নয়ন</a:t>
            </a:r>
          </a:p>
          <a:p>
            <a:pPr algn="ctr"/>
            <a:r>
              <a:rPr lang="bn-BD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পাঠঃ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চারপাশে------পরিবেশ দূষণ</a:t>
            </a:r>
            <a:endParaRPr lang="en-U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905000"/>
            <a:ext cx="8839200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bn-BD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 কি তা বলতে পারবে।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bn-BD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 </a:t>
            </a:r>
            <a:r>
              <a:rPr lang="bn-BD" sz="3600" b="1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দূষনের </a:t>
            </a:r>
            <a:r>
              <a:rPr lang="bn-BD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শনাক্ত  করতে পারবে।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bn-BD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পরিবেশ </a:t>
            </a:r>
            <a:r>
              <a:rPr lang="bn-BD" sz="3600" b="1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দূষনের </a:t>
            </a:r>
            <a:r>
              <a:rPr lang="bn-BD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কারণগুলো সম্পর্কে ছোট ছোট প্রশ্নের উত্তর লিখতে পারবে।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44604"/>
            <a:ext cx="2819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66" y="981670"/>
            <a:ext cx="8281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নিরাপদ পরিবেশ সৃষ্টিঃ গানের মাধ্যমে 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8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26603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 দূষণ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211669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ছবিগুলো দেখ ও চিন্তা কর।</a:t>
            </a:r>
          </a:p>
        </p:txBody>
      </p:sp>
      <p:pic>
        <p:nvPicPr>
          <p:cNvPr id="3" name="Picture 2" descr="17095d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905000"/>
            <a:ext cx="3657600" cy="1790700"/>
          </a:xfrm>
          <a:prstGeom prst="rect">
            <a:avLst/>
          </a:prstGeom>
        </p:spPr>
      </p:pic>
      <p:pic>
        <p:nvPicPr>
          <p:cNvPr id="4" name="Picture 3" descr="5640403392_290cc48939_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905000"/>
            <a:ext cx="3429000" cy="1943100"/>
          </a:xfrm>
          <a:prstGeom prst="rect">
            <a:avLst/>
          </a:prstGeom>
        </p:spPr>
      </p:pic>
      <p:pic>
        <p:nvPicPr>
          <p:cNvPr id="5" name="Picture 4" descr="index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4038600"/>
            <a:ext cx="3505200" cy="1981200"/>
          </a:xfrm>
          <a:prstGeom prst="rect">
            <a:avLst/>
          </a:prstGeom>
        </p:spPr>
      </p:pic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4038600"/>
            <a:ext cx="3657600" cy="1971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76071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2772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 </a:t>
            </a:r>
            <a:r>
              <a:rPr lang="bn-BD" sz="4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দূষনের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বাস্তবে পর্যবেক্ষণ 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 এবং একাকি চিন্তা কর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200" y="1935480"/>
            <a:ext cx="8229600" cy="419191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পরিবেশ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এক এক করে বল।</a:t>
            </a:r>
          </a:p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যেখানে সেখানে মলমূত্র ত্যাগ করে।</a:t>
            </a:r>
          </a:p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যেখানে সেখানে কফ, থুথু, ফেলে।</a:t>
            </a:r>
          </a:p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গাড়ির কালো ধোঁয়া।কলকারখানার বর্জ্য পানিতে ফেলে।</a:t>
            </a:r>
          </a:p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উচ্চ শব্দে মাইক বাজানো।</a:t>
            </a:r>
          </a:p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জমিতে কীটনাশক বেশি ব্যবহার করা।</a:t>
            </a:r>
          </a:p>
          <a:p>
            <a:pPr>
              <a:buNone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এভাবে মানুষ নানাভাবে পরিবেশ দূষণ করে *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এবার আমরা নিচের ছবিতে দেখি মানুষ কীভাবে পরিবেশ দূষণ করে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33801" y="2895601"/>
            <a:ext cx="1447800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 flipV="1">
            <a:off x="5181601" y="3505201"/>
            <a:ext cx="533399" cy="381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2"/>
          </p:cNvCxnSpPr>
          <p:nvPr/>
        </p:nvCxnSpPr>
        <p:spPr>
          <a:xfrm rot="16200000" flipH="1">
            <a:off x="4210050" y="4438651"/>
            <a:ext cx="533400" cy="3809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" idx="1"/>
          </p:cNvCxnSpPr>
          <p:nvPr/>
        </p:nvCxnSpPr>
        <p:spPr>
          <a:xfrm rot="10800000" flipV="1">
            <a:off x="3124201" y="3543301"/>
            <a:ext cx="609601" cy="381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" idx="0"/>
          </p:cNvCxnSpPr>
          <p:nvPr/>
        </p:nvCxnSpPr>
        <p:spPr>
          <a:xfrm rot="16200000" flipV="1">
            <a:off x="4171951" y="2609850"/>
            <a:ext cx="533400" cy="3810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5640403396_47f3f71173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533400"/>
            <a:ext cx="2362200" cy="1467428"/>
          </a:xfrm>
          <a:prstGeom prst="rect">
            <a:avLst/>
          </a:prstGeom>
        </p:spPr>
      </p:pic>
      <p:pic>
        <p:nvPicPr>
          <p:cNvPr id="35" name="Picture 34" descr="Yamuna-River-Polluted-near-Taj-Mah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590800"/>
            <a:ext cx="2602524" cy="1828800"/>
          </a:xfrm>
          <a:prstGeom prst="rect">
            <a:avLst/>
          </a:prstGeom>
        </p:spPr>
      </p:pic>
      <p:pic>
        <p:nvPicPr>
          <p:cNvPr id="36" name="Picture 35" descr="Presentatio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2743200"/>
            <a:ext cx="2666999" cy="1821366"/>
          </a:xfrm>
          <a:prstGeom prst="rect">
            <a:avLst/>
          </a:prstGeom>
        </p:spPr>
      </p:pic>
      <p:pic>
        <p:nvPicPr>
          <p:cNvPr id="37" name="Picture 36" descr="bangladesh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4724400"/>
            <a:ext cx="2434551" cy="160948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286000" y="645789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জমিতে কীটনাশকের ব্যবহার করা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3400" y="44958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পানিতে ময়লা আবর্জনা ফেলা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62600" y="45720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জোরে হর্ণ বাজানো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0" y="19050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ইটের ভাটার ধোঁয়া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62400" y="3429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পরিবেশদূষণ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45" grpId="0"/>
      <p:bldP spid="45" grpId="1"/>
      <p:bldP spid="46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373</TotalTime>
  <Words>211</Words>
  <Application>Microsoft Office PowerPoint</Application>
  <PresentationFormat>On-screen Show (4:3)</PresentationFormat>
  <Paragraphs>45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Flow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পরিবেশ দূষনের কারণগুলো বাস্তবে পর্যবেক্ষণ   কর এবং একাকি চিন্তা কর 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Shahadat</dc:creator>
  <cp:lastModifiedBy>Amreen</cp:lastModifiedBy>
  <cp:revision>80</cp:revision>
  <dcterms:created xsi:type="dcterms:W3CDTF">2006-08-16T00:00:00Z</dcterms:created>
  <dcterms:modified xsi:type="dcterms:W3CDTF">2013-04-12T11:28:30Z</dcterms:modified>
</cp:coreProperties>
</file>